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1"/>
    <a:srgbClr val="613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6DFFB-0333-3648-BE76-FDD8E763F520}" v="454" dt="2025-11-07T13:52:45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 autoAdjust="0"/>
    <p:restoredTop sz="95768" autoAdjust="0"/>
  </p:normalViewPr>
  <p:slideViewPr>
    <p:cSldViewPr snapToGrid="0">
      <p:cViewPr varScale="1">
        <p:scale>
          <a:sx n="101" d="100"/>
          <a:sy n="101" d="100"/>
        </p:scale>
        <p:origin x="6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view Room1" userId="74d6cb48dee036ed" providerId="LiveId" clId="{DADDD6C8-9454-5BC1-951C-BC93F781EFC2}"/>
    <pc:docChg chg="undo custSel modSld modMainMaster">
      <pc:chgData name="Preview Room1" userId="74d6cb48dee036ed" providerId="LiveId" clId="{DADDD6C8-9454-5BC1-951C-BC93F781EFC2}" dt="2025-11-11T14:14:35.606" v="575" actId="20577"/>
      <pc:docMkLst>
        <pc:docMk/>
      </pc:docMkLst>
      <pc:sldChg chg="modSp mod setBg">
        <pc:chgData name="Preview Room1" userId="74d6cb48dee036ed" providerId="LiveId" clId="{DADDD6C8-9454-5BC1-951C-BC93F781EFC2}" dt="2025-11-11T14:14:35.606" v="575" actId="20577"/>
        <pc:sldMkLst>
          <pc:docMk/>
          <pc:sldMk cId="2453542344" sldId="280"/>
        </pc:sldMkLst>
        <pc:spChg chg="mod">
          <ac:chgData name="Preview Room1" userId="74d6cb48dee036ed" providerId="LiveId" clId="{DADDD6C8-9454-5BC1-951C-BC93F781EFC2}" dt="2025-11-11T14:14:35.606" v="575" actId="20577"/>
          <ac:spMkLst>
            <pc:docMk/>
            <pc:sldMk cId="2453542344" sldId="280"/>
            <ac:spMk id="4" creationId="{9672104A-E43C-259F-CF56-0196F777F1CD}"/>
          </ac:spMkLst>
        </pc:spChg>
        <pc:spChg chg="mod">
          <ac:chgData name="Preview Room1" userId="74d6cb48dee036ed" providerId="LiveId" clId="{DADDD6C8-9454-5BC1-951C-BC93F781EFC2}" dt="2025-11-07T12:27:43.957" v="479" actId="207"/>
          <ac:spMkLst>
            <pc:docMk/>
            <pc:sldMk cId="2453542344" sldId="280"/>
            <ac:spMk id="5" creationId="{25B29766-BA36-6B7F-E15B-F53567353BFA}"/>
          </ac:spMkLst>
        </pc:spChg>
        <pc:spChg chg="mod">
          <ac:chgData name="Preview Room1" userId="74d6cb48dee036ed" providerId="LiveId" clId="{DADDD6C8-9454-5BC1-951C-BC93F781EFC2}" dt="2025-11-07T12:27:43.957" v="479" actId="207"/>
          <ac:spMkLst>
            <pc:docMk/>
            <pc:sldMk cId="2453542344" sldId="280"/>
            <ac:spMk id="6" creationId="{A8D0E107-360B-76DD-4DFB-B2DEB208A97A}"/>
          </ac:spMkLst>
        </pc:spChg>
        <pc:spChg chg="mod">
          <ac:chgData name="Preview Room1" userId="74d6cb48dee036ed" providerId="LiveId" clId="{DADDD6C8-9454-5BC1-951C-BC93F781EFC2}" dt="2025-11-07T12:27:43.957" v="479" actId="207"/>
          <ac:spMkLst>
            <pc:docMk/>
            <pc:sldMk cId="2453542344" sldId="280"/>
            <ac:spMk id="7" creationId="{7567498B-8279-0920-04FA-428719DD8AB8}"/>
          </ac:spMkLst>
        </pc:spChg>
        <pc:spChg chg="mod">
          <ac:chgData name="Preview Room1" userId="74d6cb48dee036ed" providerId="LiveId" clId="{DADDD6C8-9454-5BC1-951C-BC93F781EFC2}" dt="2025-11-07T12:27:43.957" v="479" actId="207"/>
          <ac:spMkLst>
            <pc:docMk/>
            <pc:sldMk cId="2453542344" sldId="280"/>
            <ac:spMk id="8" creationId="{57ED2EF3-E163-3420-02BA-6B82EE516F69}"/>
          </ac:spMkLst>
        </pc:spChg>
        <pc:spChg chg="mod">
          <ac:chgData name="Preview Room1" userId="74d6cb48dee036ed" providerId="LiveId" clId="{DADDD6C8-9454-5BC1-951C-BC93F781EFC2}" dt="2025-11-07T12:27:43.957" v="479" actId="207"/>
          <ac:spMkLst>
            <pc:docMk/>
            <pc:sldMk cId="2453542344" sldId="280"/>
            <ac:spMk id="9" creationId="{BDB441AC-0D06-2D5E-17D0-0873F282F5F2}"/>
          </ac:spMkLst>
        </pc:spChg>
        <pc:spChg chg="mod">
          <ac:chgData name="Preview Room1" userId="74d6cb48dee036ed" providerId="LiveId" clId="{DADDD6C8-9454-5BC1-951C-BC93F781EFC2}" dt="2025-11-07T12:27:43.957" v="479" actId="207"/>
          <ac:spMkLst>
            <pc:docMk/>
            <pc:sldMk cId="2453542344" sldId="280"/>
            <ac:spMk id="10" creationId="{5672C577-C98D-1F11-62BF-3C5D6409AB70}"/>
          </ac:spMkLst>
        </pc:spChg>
      </pc:sldChg>
      <pc:sldMasterChg chg="addSp delSp modSp mod setBg modSldLayout">
        <pc:chgData name="Preview Room1" userId="74d6cb48dee036ed" providerId="LiveId" clId="{DADDD6C8-9454-5BC1-951C-BC93F781EFC2}" dt="2025-11-07T13:52:45.711" v="569" actId="167"/>
        <pc:sldMasterMkLst>
          <pc:docMk/>
          <pc:sldMasterMk cId="3982605989" sldId="2147484075"/>
        </pc:sldMasterMkLst>
        <pc:spChg chg="mod">
          <ac:chgData name="Preview Room1" userId="74d6cb48dee036ed" providerId="LiveId" clId="{DADDD6C8-9454-5BC1-951C-BC93F781EFC2}" dt="2025-11-07T13:52:11.501" v="564" actId="207"/>
          <ac:spMkLst>
            <pc:docMk/>
            <pc:sldMasterMk cId="3982605989" sldId="2147484075"/>
            <ac:spMk id="2" creationId="{00000000-0000-0000-0000-000000000000}"/>
          </ac:spMkLst>
        </pc:spChg>
        <pc:spChg chg="mod">
          <ac:chgData name="Preview Room1" userId="74d6cb48dee036ed" providerId="LiveId" clId="{DADDD6C8-9454-5BC1-951C-BC93F781EFC2}" dt="2025-11-07T13:52:11.501" v="564" actId="207"/>
          <ac:spMkLst>
            <pc:docMk/>
            <pc:sldMasterMk cId="3982605989" sldId="2147484075"/>
            <ac:spMk id="3" creationId="{00000000-0000-0000-0000-000000000000}"/>
          </ac:spMkLst>
        </pc:spChg>
        <pc:spChg chg="mod">
          <ac:chgData name="Preview Room1" userId="74d6cb48dee036ed" providerId="LiveId" clId="{DADDD6C8-9454-5BC1-951C-BC93F781EFC2}" dt="2025-11-07T13:52:11.501" v="564" actId="207"/>
          <ac:spMkLst>
            <pc:docMk/>
            <pc:sldMasterMk cId="3982605989" sldId="2147484075"/>
            <ac:spMk id="4" creationId="{00000000-0000-0000-0000-000000000000}"/>
          </ac:spMkLst>
        </pc:spChg>
        <pc:spChg chg="mod">
          <ac:chgData name="Preview Room1" userId="74d6cb48dee036ed" providerId="LiveId" clId="{DADDD6C8-9454-5BC1-951C-BC93F781EFC2}" dt="2025-11-07T13:52:11.501" v="564" actId="207"/>
          <ac:spMkLst>
            <pc:docMk/>
            <pc:sldMasterMk cId="3982605989" sldId="2147484075"/>
            <ac:spMk id="5" creationId="{00000000-0000-0000-0000-000000000000}"/>
          </ac:spMkLst>
        </pc:spChg>
        <pc:spChg chg="mod">
          <ac:chgData name="Preview Room1" userId="74d6cb48dee036ed" providerId="LiveId" clId="{DADDD6C8-9454-5BC1-951C-BC93F781EFC2}" dt="2025-11-07T13:52:11.501" v="564" actId="207"/>
          <ac:spMkLst>
            <pc:docMk/>
            <pc:sldMasterMk cId="3982605989" sldId="2147484075"/>
            <ac:spMk id="6" creationId="{00000000-0000-0000-0000-000000000000}"/>
          </ac:spMkLst>
        </pc:spChg>
        <pc:picChg chg="add mod">
          <ac:chgData name="Preview Room1" userId="74d6cb48dee036ed" providerId="LiveId" clId="{DADDD6C8-9454-5BC1-951C-BC93F781EFC2}" dt="2025-11-07T13:52:45.711" v="569" actId="167"/>
          <ac:picMkLst>
            <pc:docMk/>
            <pc:sldMasterMk cId="3982605989" sldId="2147484075"/>
            <ac:picMk id="9" creationId="{49032FC4-F0D0-3EAD-1CD4-AA2DF7FBE686}"/>
          </ac:picMkLst>
        </pc:picChg>
        <pc:picChg chg="add mod">
          <ac:chgData name="Preview Room1" userId="74d6cb48dee036ed" providerId="LiveId" clId="{DADDD6C8-9454-5BC1-951C-BC93F781EFC2}" dt="2025-11-07T13:52:11.501" v="564" actId="207"/>
          <ac:picMkLst>
            <pc:docMk/>
            <pc:sldMasterMk cId="3982605989" sldId="2147484075"/>
            <ac:picMk id="19" creationId="{4ED55E82-FA1F-AD77-0414-E5FED59472EF}"/>
          </ac:picMkLst>
        </pc:picChg>
        <pc:picChg chg="add mod">
          <ac:chgData name="Preview Room1" userId="74d6cb48dee036ed" providerId="LiveId" clId="{DADDD6C8-9454-5BC1-951C-BC93F781EFC2}" dt="2025-11-07T13:52:11.501" v="564" actId="207"/>
          <ac:picMkLst>
            <pc:docMk/>
            <pc:sldMasterMk cId="3982605989" sldId="2147484075"/>
            <ac:picMk id="21" creationId="{FB3B0EC4-F105-9877-B989-534EEEEDD3B1}"/>
          </ac:picMkLst>
        </pc:picChg>
        <pc:sldLayoutChg chg="modSp mod">
          <pc:chgData name="Preview Room1" userId="74d6cb48dee036ed" providerId="LiveId" clId="{DADDD6C8-9454-5BC1-951C-BC93F781EFC2}" dt="2025-11-07T11:56:43.884" v="429" actId="207"/>
          <pc:sldLayoutMkLst>
            <pc:docMk/>
            <pc:sldMasterMk cId="3982605989" sldId="2147484075"/>
            <pc:sldLayoutMk cId="3051508814" sldId="2147484078"/>
          </pc:sldLayoutMkLst>
          <pc:spChg chg="mod">
            <ac:chgData name="Preview Room1" userId="74d6cb48dee036ed" providerId="LiveId" clId="{DADDD6C8-9454-5BC1-951C-BC93F781EFC2}" dt="2025-11-07T11:56:43.884" v="429" actId="207"/>
            <ac:spMkLst>
              <pc:docMk/>
              <pc:sldMasterMk cId="3982605989" sldId="2147484075"/>
              <pc:sldLayoutMk cId="3051508814" sldId="2147484078"/>
              <ac:spMk id="2" creationId="{00000000-0000-0000-0000-000000000000}"/>
            </ac:spMkLst>
          </pc:spChg>
          <pc:spChg chg="mod">
            <ac:chgData name="Preview Room1" userId="74d6cb48dee036ed" providerId="LiveId" clId="{DADDD6C8-9454-5BC1-951C-BC93F781EFC2}" dt="2025-11-07T11:56:43.884" v="429" actId="207"/>
            <ac:spMkLst>
              <pc:docMk/>
              <pc:sldMasterMk cId="3982605989" sldId="2147484075"/>
              <pc:sldLayoutMk cId="3051508814" sldId="2147484078"/>
              <ac:spMk id="3" creationId="{00000000-0000-0000-0000-000000000000}"/>
            </ac:spMkLst>
          </pc:spChg>
          <pc:spChg chg="mod">
            <ac:chgData name="Preview Room1" userId="74d6cb48dee036ed" providerId="LiveId" clId="{DADDD6C8-9454-5BC1-951C-BC93F781EFC2}" dt="2025-11-07T11:56:43.884" v="429" actId="207"/>
            <ac:spMkLst>
              <pc:docMk/>
              <pc:sldMasterMk cId="3982605989" sldId="2147484075"/>
              <pc:sldLayoutMk cId="3051508814" sldId="2147484078"/>
              <ac:spMk id="4" creationId="{00000000-0000-0000-0000-000000000000}"/>
            </ac:spMkLst>
          </pc:spChg>
          <pc:spChg chg="mod">
            <ac:chgData name="Preview Room1" userId="74d6cb48dee036ed" providerId="LiveId" clId="{DADDD6C8-9454-5BC1-951C-BC93F781EFC2}" dt="2025-11-07T11:56:43.884" v="429" actId="207"/>
            <ac:spMkLst>
              <pc:docMk/>
              <pc:sldMasterMk cId="3982605989" sldId="2147484075"/>
              <pc:sldLayoutMk cId="3051508814" sldId="2147484078"/>
              <ac:spMk id="5" creationId="{00000000-0000-0000-0000-000000000000}"/>
            </ac:spMkLst>
          </pc:spChg>
          <pc:spChg chg="mod">
            <ac:chgData name="Preview Room1" userId="74d6cb48dee036ed" providerId="LiveId" clId="{DADDD6C8-9454-5BC1-951C-BC93F781EFC2}" dt="2025-11-07T11:56:43.884" v="429" actId="207"/>
            <ac:spMkLst>
              <pc:docMk/>
              <pc:sldMasterMk cId="3982605989" sldId="2147484075"/>
              <pc:sldLayoutMk cId="3051508814" sldId="2147484078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C9E3-64E9-4727-A798-20A4636A97E3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50644-E5C1-499A-B5CF-EEE577BA74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69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 cap="none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55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324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9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750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654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604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65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70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83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99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24872E-8303-4608-BE27-8DB58F3894EF}" type="datetimeFigureOut">
              <a:rPr lang="en-IN" smtClean="0"/>
              <a:pPr/>
              <a:t>11/11/25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67D95B-933B-487F-AD6E-B814A278776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150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53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2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38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993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8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72E-8303-4608-BE27-8DB58F3894EF}" type="datetimeFigureOut">
              <a:rPr lang="en-IN" smtClean="0"/>
              <a:t>11/11/25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D95B-933B-487F-AD6E-B814A27877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03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ilhouette of a city&#10;&#10;AI-generated content may be incorrect.">
            <a:extLst>
              <a:ext uri="{FF2B5EF4-FFF2-40B4-BE49-F238E27FC236}">
                <a16:creationId xmlns:a16="http://schemas.microsoft.com/office/drawing/2014/main" id="{49032FC4-F0D0-3EAD-1CD4-AA2DF7FBE68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91"/>
                </a:solidFill>
                <a:latin typeface="Century" panose="02040604050505020304" pitchFamily="18" charset="0"/>
              </a:defRPr>
            </a:lvl1pPr>
          </a:lstStyle>
          <a:p>
            <a:fld id="{6E24872E-8303-4608-BE27-8DB58F3894EF}" type="datetimeFigureOut">
              <a:rPr lang="en-IN" smtClean="0"/>
              <a:pPr/>
              <a:t>11/11/25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91"/>
                </a:solidFill>
                <a:latin typeface="Century" panose="02040604050505020304" pitchFamily="18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91"/>
                </a:solidFill>
                <a:latin typeface="Century" panose="02040604050505020304" pitchFamily="18" charset="0"/>
              </a:defRPr>
            </a:lvl1pPr>
          </a:lstStyle>
          <a:p>
            <a:fld id="{A867D95B-933B-487F-AD6E-B814A2787762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9" name="Picture 18" descr="A logo with a city skyline&#10;&#10;AI-generated content may be incorrect.">
            <a:extLst>
              <a:ext uri="{FF2B5EF4-FFF2-40B4-BE49-F238E27FC236}">
                <a16:creationId xmlns:a16="http://schemas.microsoft.com/office/drawing/2014/main" id="{4ED55E82-FA1F-AD77-0414-E5FED59472E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9" y="-32976"/>
            <a:ext cx="1394691" cy="675553"/>
          </a:xfrm>
          <a:prstGeom prst="rect">
            <a:avLst/>
          </a:prstGeom>
        </p:spPr>
      </p:pic>
      <p:pic>
        <p:nvPicPr>
          <p:cNvPr id="21" name="Picture 20" descr="A close-up of a white rectangular sign&#10;&#10;AI-generated content may be incorrect.">
            <a:extLst>
              <a:ext uri="{FF2B5EF4-FFF2-40B4-BE49-F238E27FC236}">
                <a16:creationId xmlns:a16="http://schemas.microsoft.com/office/drawing/2014/main" id="{FB3B0EC4-F105-9877-B989-534EEEEDD3B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2" y="-75383"/>
            <a:ext cx="1473282" cy="6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rgbClr val="00009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Century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9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entury" panose="02040604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9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9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9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9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72104A-E43C-259F-CF56-0196F777F1CD}"/>
              </a:ext>
            </a:extLst>
          </p:cNvPr>
          <p:cNvSpPr txBox="1">
            <a:spLocks/>
          </p:cNvSpPr>
          <p:nvPr/>
        </p:nvSpPr>
        <p:spPr>
          <a:xfrm>
            <a:off x="1693333" y="295275"/>
            <a:ext cx="7501468" cy="596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0091"/>
                </a:solidFill>
                <a:latin typeface="Aptos" panose="020B0004020202020204" pitchFamily="34" charset="0"/>
              </a:rPr>
              <a:t>E-POSTER TITLE</a:t>
            </a:r>
            <a:br>
              <a:rPr lang="en-GB" dirty="0">
                <a:solidFill>
                  <a:srgbClr val="000091"/>
                </a:solidFill>
                <a:latin typeface="Aptos" panose="020B0004020202020204" pitchFamily="34" charset="0"/>
              </a:rPr>
            </a:br>
            <a:r>
              <a:rPr lang="en-GB" dirty="0">
                <a:solidFill>
                  <a:srgbClr val="000091"/>
                </a:solidFill>
                <a:latin typeface="Aptos" panose="020B0004020202020204" pitchFamily="34" charset="0"/>
              </a:rPr>
              <a:t>Presenter Name, Co Authors, Institute Name, City, State, Country </a:t>
            </a:r>
            <a:endParaRPr lang="en-US" dirty="0">
              <a:solidFill>
                <a:srgbClr val="000091"/>
              </a:solidFill>
              <a:latin typeface="Aptos" panose="020B00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5B29766-BA36-6B7F-E15B-F53567353BFA}"/>
              </a:ext>
            </a:extLst>
          </p:cNvPr>
          <p:cNvSpPr txBox="1">
            <a:spLocks/>
          </p:cNvSpPr>
          <p:nvPr/>
        </p:nvSpPr>
        <p:spPr>
          <a:xfrm>
            <a:off x="6095999" y="891646"/>
            <a:ext cx="5655733" cy="52466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0091"/>
                </a:solidFill>
                <a:latin typeface="Aptos" panose="020B0004020202020204" pitchFamily="34" charset="0"/>
              </a:rPr>
              <a:t>Two Figures / One Table &amp; One Figure</a:t>
            </a:r>
            <a:endParaRPr lang="en-US" b="1" dirty="0">
              <a:solidFill>
                <a:srgbClr val="000091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8D0E107-360B-76DD-4DFB-B2DEB208A97A}"/>
              </a:ext>
            </a:extLst>
          </p:cNvPr>
          <p:cNvSpPr txBox="1">
            <a:spLocks/>
          </p:cNvSpPr>
          <p:nvPr/>
        </p:nvSpPr>
        <p:spPr>
          <a:xfrm>
            <a:off x="440268" y="891645"/>
            <a:ext cx="5452532" cy="1051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0091"/>
                </a:solidFill>
                <a:latin typeface="Aptos" panose="020B0004020202020204" pitchFamily="34" charset="0"/>
              </a:rPr>
              <a:t>Introduction : 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567498B-8279-0920-04FA-428719DD8AB8}"/>
              </a:ext>
            </a:extLst>
          </p:cNvPr>
          <p:cNvSpPr txBox="1">
            <a:spLocks/>
          </p:cNvSpPr>
          <p:nvPr/>
        </p:nvSpPr>
        <p:spPr>
          <a:xfrm>
            <a:off x="440268" y="1943100"/>
            <a:ext cx="5452532" cy="1440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0091"/>
                </a:solidFill>
                <a:latin typeface="Aptos" panose="020B0004020202020204" pitchFamily="34" charset="0"/>
              </a:rPr>
              <a:t>Methods :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7ED2EF3-E163-3420-02BA-6B82EE516F69}"/>
              </a:ext>
            </a:extLst>
          </p:cNvPr>
          <p:cNvSpPr txBox="1">
            <a:spLocks/>
          </p:cNvSpPr>
          <p:nvPr/>
        </p:nvSpPr>
        <p:spPr>
          <a:xfrm>
            <a:off x="440268" y="3707869"/>
            <a:ext cx="5452532" cy="1440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000091"/>
                </a:solidFill>
                <a:latin typeface="Aptos" panose="020B0004020202020204" pitchFamily="34" charset="0"/>
              </a:rPr>
              <a:t>Results :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b="1" dirty="0">
              <a:solidFill>
                <a:srgbClr val="000091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DB441AC-0D06-2D5E-17D0-0873F282F5F2}"/>
              </a:ext>
            </a:extLst>
          </p:cNvPr>
          <p:cNvSpPr txBox="1">
            <a:spLocks/>
          </p:cNvSpPr>
          <p:nvPr/>
        </p:nvSpPr>
        <p:spPr>
          <a:xfrm>
            <a:off x="440268" y="5246159"/>
            <a:ext cx="5452532" cy="89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000091"/>
                </a:solidFill>
                <a:latin typeface="Aptos" panose="020B0004020202020204" pitchFamily="34" charset="0"/>
              </a:rPr>
              <a:t>Discussion : ______________________________________________________________________________________________________________________________________________________________________________________</a:t>
            </a:r>
            <a:endParaRPr lang="en-GB" b="1" dirty="0">
              <a:solidFill>
                <a:srgbClr val="00009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672C577-C98D-1F11-62BF-3C5D6409AB70}"/>
              </a:ext>
            </a:extLst>
          </p:cNvPr>
          <p:cNvSpPr txBox="1">
            <a:spLocks/>
          </p:cNvSpPr>
          <p:nvPr/>
        </p:nvSpPr>
        <p:spPr>
          <a:xfrm>
            <a:off x="558800" y="6273800"/>
            <a:ext cx="740410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9B9B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1" kern="120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entury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91"/>
                </a:solidFill>
                <a:latin typeface="Aptos" panose="020B0004020202020204" pitchFamily="34" charset="0"/>
              </a:rPr>
              <a:t>No Animations &amp; Word Limit is 1000</a:t>
            </a:r>
            <a:endParaRPr lang="en-US" dirty="0">
              <a:solidFill>
                <a:srgbClr val="00009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42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5508</TotalTime>
  <Words>44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Century</vt:lpstr>
      <vt:lpstr>Damask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Promax Visuals</dc:creator>
  <cp:lastModifiedBy>Preview Room1</cp:lastModifiedBy>
  <cp:revision>29</cp:revision>
  <dcterms:created xsi:type="dcterms:W3CDTF">2024-06-30T10:36:57Z</dcterms:created>
  <dcterms:modified xsi:type="dcterms:W3CDTF">2025-11-11T14:14:36Z</dcterms:modified>
</cp:coreProperties>
</file>